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B9FD1-04AB-48AB-A6BA-56AF8E15C9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9D0C24-D4BE-4CDD-95AC-43507AB6AD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729E1-1678-4312-8C70-78B247A42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327F8-EF0C-43EB-8846-8AD0E043A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D5655-CF3A-4949-A114-5C1B3896E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5061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7BE56-13F8-4A77-8B59-EF93ABD11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99A889-4A47-4621-8E54-8D096B673F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ECE-085B-4A0F-B19A-472B8F23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E8F8A-7512-4F12-A99F-191BA5F48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75CFF-DEA4-4519-8848-512D23F54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0501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51EF3F-5DBD-4E4E-A4A1-CD1CC5736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012ECE-94B0-46ED-9389-05CABD9A1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3D8B7-1DC3-45E0-9C57-01F746D48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08B82-D3B5-46E6-9581-81E3ED5C3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CC6EF-4149-4A7A-A1F3-2BEA7AFB8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577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07D32-CE51-4CE1-A7AD-AB78AD45B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6FF20-3513-407D-AE98-C05D89601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09C8F-8EAD-4323-A5EC-16DA83AC6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E33F2-C49C-4AAD-BF28-F072752B9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D80CA-F14F-4061-A934-EDEBD6E5F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84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0A29B-16DB-4905-8355-FED0B88AA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AD464-ADBC-4E52-8EB0-C6D049888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B85FC-D78A-4A4E-99E5-DD0D082A3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DFC23-B13F-4EF4-81FF-E087D84B7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40A21-FE50-4878-A4F4-9E96C3091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333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CAAF5-794A-4585-8673-B9B1AD017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132FC-E9EB-400B-9F1E-EFF0A5E113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D4BE58-7CB5-40B8-BDAE-FCC883D452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904BA-DBFD-4F44-AD1B-C2E6C6DBE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83147-B6FB-4C51-AF82-F721FABAC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23A45-0B73-41F0-A7EA-16B978ED6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724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787B2-93EE-46B6-9B1B-33D4BDF28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0DE7AB-0A36-42CF-ACD1-F353CF7F9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74CD55-8F9E-4522-B263-FEAC7BC53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0382E6-CAB9-471E-B0B7-E4A41EF8C5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3FF311-C5BA-4879-821D-F83A209D94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84BF01-2EB8-445E-BD6C-FFDDDA4C2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6CA038-ED81-4112-B4DE-46E6E226E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30D396-445D-4FED-A9AC-3376F61B5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737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863D0-AF42-4F5D-A900-14BCDC531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9C2C12-D3C4-4CC6-9876-4B53D0883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8277D-1051-48E2-B976-7B399C2E6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BA6E1-9B12-44C7-B482-01D1A58E2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2157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ECE6FE-8249-4220-AF69-23D6BB907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D0773B-A44A-4CD7-B7BA-44F724E33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788EE7-E5D1-419D-B541-95CE06327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775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A9DD8-73E5-4C0A-B028-98A4D13BC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5D6FF-6B99-4522-BC28-C7271C9E4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69F849-3378-46D0-A3FE-A3FAC51D5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2C6BF-37E7-4D20-8780-9DB78D1C4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9D1DEB-6F93-4899-8398-89B14EECB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D650F-1072-439F-837A-FBB7E9FAC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57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4416A-A505-4093-9522-858A5B261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80DB71-F038-4A1E-9003-0067377DED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8198CD-A069-4FCC-AA46-E2F48669D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634DB6-CE80-46A4-A741-D8F6BB1F9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13425-29B2-4B53-8D87-D57AEFF09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1A71CC-4BD2-4A7E-BF2B-957996F7F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601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B96727-132B-457E-9382-BA57CE597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13613-2069-4099-AA54-463184562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E2EA9-6F1C-40E0-AE8D-68F27E6EC1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42584-B2C8-42C2-843E-D155625F6533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091FF-A590-49AA-9A0C-B3D7CCF84B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1E8C1-20F6-43AE-9E9D-574F386673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3593F-B4A9-41BD-B593-3819574770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883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7F7A1-BAC1-455E-8734-55D73BA07F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TASK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1573D0-EFF4-41CA-B123-CA6A2F4C2C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/>
              <a:t>BUG BOUNTY HUNTING</a:t>
            </a:r>
          </a:p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709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0E1E4-5F0D-4453-B1B7-88B4DDE70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D861F-2726-42D7-A1E5-C05DEDA81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TITLE: CROSS SITE SCRIPTING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DOMAIN: Vulnweb.com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SUBDOMAIN: testasp.vulnweb.com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Linux 7.1, Burp Suite, </a:t>
            </a:r>
            <a:r>
              <a:rPr lang="en-IN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Wifi</a:t>
            </a:r>
            <a:endParaRPr lang="en-I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DESCRIPTION: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Cross site scripting(XSS) was found in the subdomain testasp.vulnweb.com. Cross site scripting is a type of security vulnerability where attackers inject client-side scripts into web pages viewed by others. This can help black hat hackers to steal cookies of the site.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6987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B6BDA0-5512-4260-B657-A8ED7100274A}"/>
              </a:ext>
            </a:extLst>
          </p:cNvPr>
          <p:cNvSpPr txBox="1"/>
          <p:nvPr/>
        </p:nvSpPr>
        <p:spPr>
          <a:xfrm>
            <a:off x="640080" y="488131"/>
            <a:ext cx="10596880" cy="5831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PAYLOAD USED: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&lt;script&gt;alert(1)&lt;/script&gt;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STEPS TO REPRODUCE: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Visit </a:t>
            </a:r>
            <a:r>
              <a:rPr lang="en-IN" sz="20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http://testasp.vulnweb.com/</a:t>
            </a:r>
            <a:endParaRPr lang="en-I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 the top menu , there was a search option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the search bar, type &lt;script&gt;alert(1)&lt;/script&gt; and search 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 </a:t>
            </a:r>
            <a:r>
              <a:rPr lang="en-IN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BurpSuite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to </a:t>
            </a:r>
            <a:r>
              <a:rPr lang="en-IN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intecept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request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Send that to intruder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After finding various payloads for XSS , copy those and paste them in the intruder 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Start attack</a:t>
            </a: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From the result , try to find a successful payload for XSS  for that open in browser and check if the alert gets executed.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 found two successful payloads which would even help steal cookies to the site. The cross-site scripting was reflected cross-site scripting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95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F1EA47-E2E7-4FC4-9DFB-47DD1FD43C91}"/>
              </a:ext>
            </a:extLst>
          </p:cNvPr>
          <p:cNvSpPr txBox="1"/>
          <p:nvPr/>
        </p:nvSpPr>
        <p:spPr>
          <a:xfrm>
            <a:off x="599440" y="1748733"/>
            <a:ext cx="10231120" cy="3649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IMPACT: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Cross site scripting can lead to stealing of our user data and thus can harm our company or website.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MITIGATION: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If you want to prevent the website from being vulnerable to cross-site scripting then you can just enable </a:t>
            </a:r>
            <a:r>
              <a:rPr lang="en-IN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noscript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on browser.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Screenshots and POC are attached below</a:t>
            </a:r>
          </a:p>
        </p:txBody>
      </p:sp>
    </p:spTree>
    <p:extLst>
      <p:ext uri="{BB962C8B-B14F-4D97-AF65-F5344CB8AC3E}">
        <p14:creationId xmlns:p14="http://schemas.microsoft.com/office/powerpoint/2010/main" val="730258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E05958-717F-4E74-9FBB-56A250A3C3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683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D7C2DE-369B-4E4E-8366-DC8A92642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051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1103E4-3071-4A47-93CF-405C25743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220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7-36-14">
            <a:hlinkClick r:id="" action="ppaction://media"/>
            <a:extLst>
              <a:ext uri="{FF2B5EF4-FFF2-40B4-BE49-F238E27FC236}">
                <a16:creationId xmlns:a16="http://schemas.microsoft.com/office/drawing/2014/main" id="{ABECF22D-3DA7-424E-AAD0-E1862630C6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837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9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8-08-27">
            <a:hlinkClick r:id="" action="ppaction://media"/>
            <a:extLst>
              <a:ext uri="{FF2B5EF4-FFF2-40B4-BE49-F238E27FC236}">
                <a16:creationId xmlns:a16="http://schemas.microsoft.com/office/drawing/2014/main" id="{1DA7F4E1-FA12-4B4B-A36B-74013AC87D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772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266</Words>
  <Application>Microsoft Office PowerPoint</Application>
  <PresentationFormat>Widescreen</PresentationFormat>
  <Paragraphs>30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TASK 3</vt:lpstr>
      <vt:lpstr>REPORT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3</dc:title>
  <dc:creator>Gauri Babu B</dc:creator>
  <cp:lastModifiedBy>Gauri Babu B</cp:lastModifiedBy>
  <cp:revision>2</cp:revision>
  <dcterms:created xsi:type="dcterms:W3CDTF">2022-02-04T13:50:03Z</dcterms:created>
  <dcterms:modified xsi:type="dcterms:W3CDTF">2022-02-04T14:01:04Z</dcterms:modified>
</cp:coreProperties>
</file>

<file path=docProps/thumbnail.jpeg>
</file>